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79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6" r:id="rId59"/>
    <p:sldId id="313" r:id="rId60"/>
    <p:sldId id="314" r:id="rId61"/>
    <p:sldId id="315" r:id="rId62"/>
    <p:sldId id="317" r:id="rId63"/>
    <p:sldId id="318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1" r:id="rId100"/>
    <p:sldId id="362" r:id="rId101"/>
    <p:sldId id="363" r:id="rId102"/>
    <p:sldId id="364" r:id="rId103"/>
    <p:sldId id="365" r:id="rId104"/>
    <p:sldId id="366" r:id="rId105"/>
    <p:sldId id="367" r:id="rId106"/>
    <p:sldId id="368" r:id="rId107"/>
    <p:sldId id="369" r:id="rId108"/>
    <p:sldId id="370" r:id="rId109"/>
    <p:sldId id="371" r:id="rId110"/>
    <p:sldId id="372" r:id="rId111"/>
    <p:sldId id="373" r:id="rId112"/>
    <p:sldId id="374" r:id="rId113"/>
    <p:sldId id="342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5:10: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0 391 24575,'2'4'0,"-1"1"0,1-1 0,0 0 0,1 1 0,-1-1 0,1 0 0,-1 0 0,1-1 0,0 1 0,1 0 0,-1-1 0,1 0 0,-1 0 0,1 0 0,6 3 0,5 7 0,22 22 0,-23-20 0,1-1 0,0 0 0,28 17 0,-39-28 0,1 0 0,0-1 0,-1 0 0,1 0 0,0 0 0,1 0 0,-1-1 0,0 0 0,0 0 0,1 0 0,-1 0 0,0-1 0,1 0 0,-1 0 0,0-1 0,1 0 0,-1 0 0,8-2 0,21-11 0,0-1 0,-2-2 0,0-1 0,36-26 0,-33 20 0,1 1 0,70-31 0,-99 51 0,99-39 0,114-29 0,-56 23 0,37-10 0,-42 10 0,-25 7 0,-61 24-31,-36 9-414,-1-1 1,49-19-1,-65 20-6381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33:37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0 358 24575,'16'18'0,"-2"1"0,-1 1 0,0 0 0,-1 1 0,15 38 0,7 12 0,48 101 0,-81-171 0,-1 1 0,1-1 0,-1 1 0,1-1 0,0 1 0,0-1 0,0 0 0,0 1 0,0-1 0,0 0 0,0 0 0,0 1 0,0-1 0,1 0 0,-1 0 0,0 0 0,1-1 0,-1 1 0,1 0 0,-1 0 0,3 0 0,-3-1 0,0 0 0,1-1 0,-1 1 0,1 0 0,-1 0 0,1-1 0,-1 1 0,0-1 0,1 1 0,-1-1 0,0 0 0,1 1 0,-1-1 0,0 0 0,0 0 0,0 0 0,0 0 0,2-2 0,4-5 0,-1 0 0,0 0 0,-1-1 0,0 0 0,7-16 0,49-134 0,-41 100 0,2 1 0,3 1 0,2 2 0,38-57 0,24-39-640,-79 133-85,9-16-6101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33:42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33:42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33:43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5:10:12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0 182 24575,'14'2'0,"-1"1"0,1 0 0,-1 1 0,0 0 0,0 1 0,0 0 0,-1 1 0,20 13 0,-11-8 0,60 40 0,-51-31 0,39 20 0,-56-34 0,1 0 0,-1-1 0,1 0 0,-1-1 0,1-1 0,1 0 0,15 1 0,-24-4 0,1 0 0,-1 0 0,0 0 0,1-1 0,-1 0 0,0 0 0,0-1 0,0 0 0,0 0 0,0 0 0,-1-1 0,1 0 0,0 0 0,-1 0 0,0 0 0,0-1 0,0 0 0,0 0 0,4-6 0,24-28 0,-25 26 0,1 1 0,0 0 0,1 1 0,0 0 0,1 0 0,0 1 0,0 1 0,1-1 0,0 2 0,23-11 0,56-22 0,-68 28 0,0 2 0,0 0 0,1 1 0,1 2 0,42-8 0,50 4 0,40-5 0,26-17 0,-66 14-1365,-89 11-5461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5:23:31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1 723 24575,'5'1'0,"0"0"0,0 1 0,0-1 0,0 1 0,0 0 0,-1 0 0,1 1 0,-1-1 0,1 1 0,-1 0 0,0 1 0,0-1 0,4 4 0,2 2 0,254 212 0,-263-220 0,1 0 0,-1 1 0,1-1 0,-1 0 0,1 0 0,0 0 0,0 0 0,0 0 0,0 0 0,0 0 0,0-1 0,0 1 0,0-1 0,0 1 0,0-1 0,0 0 0,0 0 0,0 0 0,0 0 0,0 0 0,0 0 0,0-1 0,0 1 0,0-1 0,0 1 0,0-1 0,0 0 0,0 0 0,0 0 0,0 0 0,0 0 0,2-2 0,3-4 0,-1 0 0,1 0 0,-1-1 0,-1 0 0,10-16 0,-6 8 0,21-33 0,71-106 0,-82 130 0,0 1 0,2 1 0,0 0 0,26-19 0,13-2 0,1 3 0,128-63 0,150-45 0,-307 136 0,91-39-87,278-104-1191,-358 142-5548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6:35:28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6:35:31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1 550 24575,'60'56'0,"-38"-37"0,-2 0 0,0 1 0,25 34 0,-44-53 0,3 6 0,1 0 0,1 0 0,0-1 0,0 1 0,7 5 0,-11-11 0,-1 0 0,0 1 0,1-2 0,-1 1 0,1 0 0,-1 0 0,1 0 0,-1-1 0,1 1 0,0-1 0,-1 1 0,1-1 0,0 0 0,0 0 0,-1 1 0,1-1 0,0 0 0,-1-1 0,1 1 0,0 0 0,-1 0 0,1-1 0,0 1 0,-1-1 0,1 0 0,0 1 0,-1-1 0,1 0 0,-1 0 0,1 0 0,-1 0 0,0 0 0,3-2 0,8-10 0,-1-1 0,0-1 0,0 0 0,12-26 0,16-22 0,13-6 0,83-132 0,-115 170 0,0 2 0,46-51 0,-38 48 0,33-50 0,-22 25-1365,-22 36-5461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6:35:42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0 651 24575,'3'6'0,"-1"0"0,1 1 0,0-1 0,0-1 0,1 1 0,-1 0 0,1-1 0,1 0 0,-1 0 0,6 5 0,-8-8 0,5 6 0,3 4 0,1-1 0,-1 0 0,2-1 0,0 0 0,15 10 0,-24-19 0,1 1 0,-1 0 0,0-1 0,1 1 0,-1-1 0,1 0 0,0-1 0,-1 1 0,1 0 0,0-1 0,-1 0 0,1 0 0,0 0 0,0 0 0,-1-1 0,1 1 0,-1-1 0,1 0 0,0 0 0,-1 0 0,1-1 0,-1 1 0,0-1 0,0 0 0,1 0 0,4-4 0,8-9 0,0-1 0,-1-1 0,-1-1 0,0 0 0,-2 0 0,0-1 0,15-34 0,13-17 0,215-299 0,-227 338-341,2 1 0,1 1-1,59-42 1,-62 52-6485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31:56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0 555 24575,'8'1'0,"0"0"0,-1 0 0,1 1 0,-1 0 0,0 0 0,1 0 0,-1 1 0,0 0 0,12 8 0,61 45 0,-47-31 0,-7-6 0,-8-4 0,0-2 0,1-1 0,1 0 0,0-1 0,21 8 0,-37-18 0,1 1 0,0-1 0,0 1 0,0-1 0,0-1 0,0 1 0,1-1 0,-1 0 0,0 0 0,0 0 0,0-1 0,0 0 0,0 0 0,0 0 0,0 0 0,0-1 0,-1 0 0,1 0 0,0 0 0,-1-1 0,1 0 0,-1 1 0,0-1 0,0-1 0,0 1 0,-1-1 0,6-6 0,17-22 0,23-42 0,-14 22 0,10-21 0,-23 37 0,30-39 0,-44 65 0,0 1 0,0 0 0,1 0 0,0 1 0,1 0 0,0 1 0,0 0 0,17-8 0,12-4 0,-10 5 0,1 0 0,41-11 0,431-128 0,-261 85-1365,-210 57-5461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33:26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0 285 24575,'1'15'0,"0"0"0,1-1 0,1 1 0,0-1 0,1 0 0,1 0 0,6 15 0,52 91 0,-50-97 0,-4-6 0,60 95 0,-62-102 0,0 0 0,1-1 0,0 1 0,1-2 0,0 1 0,0-1 0,1 0 0,12 6 0,-20-13 0,0 0 0,0 0 0,0 0 0,0 0 0,1-1 0,-1 1 0,0-1 0,0 1 0,1-1 0,-1 0 0,0 0 0,0 0 0,1 0 0,-1-1 0,0 1 0,0-1 0,1 1 0,-1-1 0,0 0 0,0 0 0,0 1 0,0-2 0,0 1 0,0 0 0,0 0 0,0-1 0,0 1 0,1-3 0,6-4 0,-2-1 0,1 0 0,-1-1 0,8-14 0,-6 10 0,30-46 0,64-73 0,-76 104 0,0 1 0,2 1 0,1 2 0,38-25 0,-2 9 0,1 4 0,3 2 0,110-39 0,-103 51 0,105-17 0,-47 12 0,113-9 42,-136 24-1449,-57 5-5419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33:30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1 975 24575,'0'-1'0,"0"1"0,0-1 0,0 1 0,0-1 0,0 1 0,0-1 0,0 1 0,0-1 0,0 1 0,0-1 0,0 1 0,1-1 0,-1 1 0,0-1 0,0 1 0,1-1 0,-1 1 0,0-1 0,0 1 0,1 0 0,-1-1 0,0 1 0,1-1 0,-1 1 0,1 0 0,-1-1 0,0 1 0,1 0 0,-1 0 0,1-1 0,-1 1 0,1 0 0,0 0 0,19 5 0,16 21 0,-21-5 0,0 0 0,-2 0 0,12 25 0,-13-21 0,2-1 0,22 30 0,-34-52 0,-1-1 0,1 1 0,-1-1 0,1 0 0,-1 1 0,1-1 0,0 0 0,0 0 0,0 0 0,-1 0 0,1-1 0,0 1 0,0 0 0,0-1 0,0 1 0,1-1 0,-1 0 0,0 0 0,0 0 0,0 0 0,0 0 0,0 0 0,0 0 0,0-1 0,0 1 0,0-1 0,0 1 0,0-1 0,0 0 0,0 0 0,0 0 0,0 0 0,-1 0 0,1 0 0,0-1 0,-1 1 0,4-3 0,8-8 0,0-1 0,-1 0 0,18-22 0,-21 23 0,63-86 0,98-177 0,-118 183 0,4 1 0,123-151 0,-127 183-341,2 3 0,3 2-1,98-71 1,-110 97-6485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4627F-2465-1C8C-37CF-965B3627A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3F91C-EACE-C1F4-FA00-E8C81596F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F81DB-C2B5-7B9A-D521-04098B6E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1F505-6F29-4204-B59E-4D42342B67FC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D25AE-12E6-7F7C-C251-FCABDCF2C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B45C3-660E-1506-B6B3-0E7C0915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E30D-16B7-4A13-9183-1A920D04B6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816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44CF-7744-9C93-5871-6C7865E6B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C22C0-308C-A35E-515E-273600D01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4D934-1EA5-66B5-DD6B-AEAAF23C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1F505-6F29-4204-B59E-4D42342B67FC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BB1D6-C8C6-B50A-B6BB-D9E19D1CA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47741-D0EC-4442-A6F2-6736A9004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E30D-16B7-4A13-9183-1A920D04B6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807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8E3B1-CAED-5878-2362-B85FBE80E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DE752-EF67-D252-D78F-919D94796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A7B85-76B1-7DF2-3E07-0CDB5D4C3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1F505-6F29-4204-B59E-4D42342B67FC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0FAD8-45DB-C6FB-84AA-747AD3D5E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BF4EB-DF2A-0E0B-297C-2F59337AE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E30D-16B7-4A13-9183-1A920D04B6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97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C94E-4F24-304B-9A4F-BF98B812B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1F60-C3EC-98B8-6B4D-AA66E6B6A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660F8-D3EE-86BC-910D-6684B3C38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1F505-6F29-4204-B59E-4D42342B67FC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159E7-B359-274C-BD33-6DB0E377C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4F4E9-C6E6-ED7B-0216-2C86A0079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E30D-16B7-4A13-9183-1A920D04B6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056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92F5-9B87-CF5E-4A80-32A3E551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24CB3-3AC9-CCDB-77D4-16C33A3AF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2A1B3-FE07-6DB4-B8ED-65544FF6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1F505-6F29-4204-B59E-4D42342B67FC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66E94-864F-1C9B-A131-1B5AB753C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B6CE7-A6B2-2919-67DE-D9EB982C8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E30D-16B7-4A13-9183-1A920D04B6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66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845A-F7A5-626A-2D68-2B9AE3E9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1E8A1-F110-E6DB-3F0E-3C7DECF5A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28198-298D-AE87-5FFB-B75A01746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CF6B8-E815-C6E3-0C07-016452369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1F505-6F29-4204-B59E-4D42342B67FC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B7B06-2215-6EFD-F9B8-B6803D33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C8886-B36F-CA9A-A3B3-7710C213A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E30D-16B7-4A13-9183-1A920D04B6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258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666A-399A-DBD1-C191-32ABB544A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916B7-2ADC-87A4-647D-BC59DDC6A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3DC09-C2DF-3844-6574-93E0C8DB5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8D2310-AD5F-7BA8-6D8E-5EEBEA6FA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F229F-D2CE-4006-F295-C017FC432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AC33BC-1C1E-CD12-9A24-A735CB23A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1F505-6F29-4204-B59E-4D42342B67FC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745127-3C9D-BB3A-580E-705154100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FD21F-961D-98A7-398E-7B71FCA90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E30D-16B7-4A13-9183-1A920D04B6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766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359B-DA1C-D131-6557-B7AE79A9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FC50C-A20A-CFD6-BD8A-D35098516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1F505-6F29-4204-B59E-4D42342B67FC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007DB-5381-E42F-1A71-C71DB4325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7863E-281E-58AE-2EB9-F49C5FC1E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E30D-16B7-4A13-9183-1A920D04B6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94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FF08B6-0D8F-289A-C9FE-CDA344E00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1F505-6F29-4204-B59E-4D42342B67FC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6AF25E-90F3-5FDA-FE91-EB752708E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26E97-2BD0-34C5-AEF4-39085F7D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E30D-16B7-4A13-9183-1A920D04B6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9281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7243B-A0CB-0E72-6527-A4887A353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DF079-C1BB-CBB8-681B-E3A83D105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C7C861-5F25-63BC-30F0-6C3799CB1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603F2-D59C-7193-6BE5-67581BAB9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1F505-6F29-4204-B59E-4D42342B67FC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01760-C686-3828-95F2-276AE948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23777-0449-9385-0F8C-EE551C58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E30D-16B7-4A13-9183-1A920D04B6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896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373F-29E3-42DE-99F8-21D275531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01AF28-8D1A-ACD9-A5CA-6A180473D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594BD-A9D2-060D-5582-84315447D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DC1FF-5D2D-D7B4-3607-8A43239E2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1F505-6F29-4204-B59E-4D42342B67FC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433AA-8A7B-5067-3AF4-C975C04E4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06DDC-8BC5-C0D3-3619-327BC57C0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E30D-16B7-4A13-9183-1A920D04B6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6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D859C-8956-5142-D047-35E27B91C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77DD9-46B1-4E50-E1CE-146559406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28837-A221-4D31-196F-67169714B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1F505-6F29-4204-B59E-4D42342B67FC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D85DF-3582-F12C-5FBF-0CD69089C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08080-BF8B-A0F4-4950-A1138C7F0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3E30D-16B7-4A13-9183-1A920D04B6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45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customXml" Target="../ink/ink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5" Type="http://schemas.openxmlformats.org/officeDocument/2006/relationships/image" Target="../media/image51.png"/><Relationship Id="rId4" Type="http://schemas.openxmlformats.org/officeDocument/2006/relationships/customXml" Target="../ink/ink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customXml" Target="../ink/ink13.xml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12" Type="http://schemas.openxmlformats.org/officeDocument/2006/relationships/customXml" Target="../ink/ink12.xml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.xml"/><Relationship Id="rId11" Type="http://schemas.openxmlformats.org/officeDocument/2006/relationships/image" Target="../media/image50.png"/><Relationship Id="rId5" Type="http://schemas.openxmlformats.org/officeDocument/2006/relationships/image" Target="../media/image68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CFD94D-5D41-6982-4CE6-C84463C36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71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568C358-C035-FA59-674A-0B485AB7E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9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8981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71050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80553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2497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1227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3193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3350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2281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7011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27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927A1C6-45F3-CA36-1061-2A948566B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91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2789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2952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96321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287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E180602-4E59-AB3F-0605-E88CC47D1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4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65434FB-037E-9CE0-5291-11AD1356C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86800" cy="4886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210AA-ACB0-62C4-3973-80B75C576F94}"/>
              </a:ext>
            </a:extLst>
          </p:cNvPr>
          <p:cNvSpPr txBox="1"/>
          <p:nvPr/>
        </p:nvSpPr>
        <p:spPr>
          <a:xfrm>
            <a:off x="276727" y="2845383"/>
            <a:ext cx="103230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Q. Which of the following techniques is used for predicting the next word in a sequence?</a:t>
            </a:r>
          </a:p>
          <a:p>
            <a:endParaRPr lang="en-IN" dirty="0"/>
          </a:p>
          <a:p>
            <a:r>
              <a:rPr lang="en-IN" dirty="0"/>
              <a:t>A. Information Extraction</a:t>
            </a:r>
          </a:p>
          <a:p>
            <a:r>
              <a:rPr lang="en-IN" dirty="0"/>
              <a:t>B. Language </a:t>
            </a:r>
            <a:r>
              <a:rPr lang="en-IN" dirty="0" err="1"/>
              <a:t>Modeling</a:t>
            </a:r>
            <a:endParaRPr lang="en-IN" dirty="0"/>
          </a:p>
          <a:p>
            <a:r>
              <a:rPr lang="en-IN" dirty="0"/>
              <a:t>C. Language Translation</a:t>
            </a:r>
          </a:p>
          <a:p>
            <a:r>
              <a:rPr lang="en-IN" dirty="0"/>
              <a:t>D. Information Retrieval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41511-1393-F454-A966-86603A236DBE}"/>
              </a:ext>
            </a:extLst>
          </p:cNvPr>
          <p:cNvSpPr txBox="1"/>
          <p:nvPr/>
        </p:nvSpPr>
        <p:spPr>
          <a:xfrm>
            <a:off x="4457701" y="4386517"/>
            <a:ext cx="61421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Q. Which of the following is/are incorrect about Language </a:t>
            </a:r>
            <a:r>
              <a:rPr lang="en-IN" dirty="0" err="1"/>
              <a:t>Modeling</a:t>
            </a:r>
            <a:r>
              <a:rPr lang="en-IN" dirty="0"/>
              <a:t>?</a:t>
            </a:r>
          </a:p>
          <a:p>
            <a:endParaRPr lang="en-IN" dirty="0"/>
          </a:p>
          <a:p>
            <a:r>
              <a:rPr lang="en-IN" dirty="0"/>
              <a:t>A. The task of assigning the probability to a sentence</a:t>
            </a:r>
          </a:p>
          <a:p>
            <a:r>
              <a:rPr lang="en-IN" dirty="0"/>
              <a:t>B. Works without using previous words</a:t>
            </a:r>
          </a:p>
          <a:p>
            <a:r>
              <a:rPr lang="en-IN" dirty="0"/>
              <a:t>C. The task of predicting the probability of upcoming words</a:t>
            </a:r>
          </a:p>
          <a:p>
            <a:r>
              <a:rPr lang="en-IN" dirty="0"/>
              <a:t>D. Predicts upcoming words based on the previous terms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A271651-EE26-4918-40BE-10A264C7CDB3}"/>
                  </a:ext>
                </a:extLst>
              </p14:cNvPr>
              <p14:cNvContentPartPr/>
              <p14:nvPr/>
            </p14:nvContentPartPr>
            <p14:xfrm>
              <a:off x="2478297" y="3721415"/>
              <a:ext cx="689400" cy="214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A271651-EE26-4918-40BE-10A264C7CD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9297" y="3712775"/>
                <a:ext cx="70704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92D2CB-1D61-AD83-E998-E177C27A5256}"/>
                  </a:ext>
                </a:extLst>
              </p14:cNvPr>
              <p14:cNvContentPartPr/>
              <p14:nvPr/>
            </p14:nvContentPartPr>
            <p14:xfrm>
              <a:off x="8253417" y="5564975"/>
              <a:ext cx="587880" cy="141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92D2CB-1D61-AD83-E998-E177C27A52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44417" y="5555975"/>
                <a:ext cx="605520" cy="1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122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61E637-CEE8-6FEA-C2DC-C437BD238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86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CA6E34-BCB9-70F1-ECD5-C3CB0E3D2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43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400B4DA-B45C-0D1B-E76C-F2023AAAE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42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tablet&#10;&#10;Description automatically generated with low confidence">
            <a:extLst>
              <a:ext uri="{FF2B5EF4-FFF2-40B4-BE49-F238E27FC236}">
                <a16:creationId xmlns:a16="http://schemas.microsoft.com/office/drawing/2014/main" id="{251183B2-A0D5-D48E-B8A8-689AA1E2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38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card&#10;&#10;Description automatically generated with medium confidence">
            <a:extLst>
              <a:ext uri="{FF2B5EF4-FFF2-40B4-BE49-F238E27FC236}">
                <a16:creationId xmlns:a16="http://schemas.microsoft.com/office/drawing/2014/main" id="{29CF3C36-92A5-7E5C-50E1-5857827A6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24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DE33155-5D43-5BA7-B8C2-AA6C895FE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07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0ACE0BFF-6C28-2842-E3F4-800D3D369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30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BFB41EC5-48A7-9C9A-AD47-5FF46F2E3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0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20ECC23-3288-4EA0-3E32-62AA3A779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09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AEC38098-DE86-684E-2308-AE3287985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6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BF9D307-2012-FD62-8329-9A391C3CA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16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D95D23-060E-DF92-1567-D3BEC16F169F}"/>
              </a:ext>
            </a:extLst>
          </p:cNvPr>
          <p:cNvSpPr txBox="1"/>
          <p:nvPr/>
        </p:nvSpPr>
        <p:spPr>
          <a:xfrm>
            <a:off x="806116" y="789075"/>
            <a:ext cx="74325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Q. Which of the following is/are the application of Language </a:t>
            </a:r>
            <a:r>
              <a:rPr lang="en-IN" dirty="0" err="1"/>
              <a:t>Modeling</a:t>
            </a:r>
            <a:r>
              <a:rPr lang="en-IN" dirty="0"/>
              <a:t>?</a:t>
            </a:r>
          </a:p>
          <a:p>
            <a:endParaRPr lang="en-IN" dirty="0"/>
          </a:p>
          <a:p>
            <a:r>
              <a:rPr lang="en-IN" dirty="0"/>
              <a:t>A. Search Autocomplete</a:t>
            </a:r>
          </a:p>
          <a:p>
            <a:r>
              <a:rPr lang="en-IN" dirty="0"/>
              <a:t>B. Language Translation</a:t>
            </a:r>
          </a:p>
          <a:p>
            <a:r>
              <a:rPr lang="en-IN" dirty="0"/>
              <a:t>C. Spell Correction</a:t>
            </a:r>
          </a:p>
          <a:p>
            <a:r>
              <a:rPr lang="en-IN" dirty="0"/>
              <a:t>D. All of the above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239D1B-5F43-DD4B-18AB-9AC15BFBF35A}"/>
                  </a:ext>
                </a:extLst>
              </p14:cNvPr>
              <p14:cNvContentPartPr/>
              <p14:nvPr/>
            </p14:nvContentPartPr>
            <p14:xfrm>
              <a:off x="2634537" y="2061455"/>
              <a:ext cx="708840" cy="36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239D1B-5F43-DD4B-18AB-9AC15BFBF3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5897" y="2052815"/>
                <a:ext cx="726480" cy="37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932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AE327B-0B98-2C7A-7206-755E4A640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90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B48DB5-EBAF-17EB-3BD9-B752D3502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48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84EE857-26FD-9418-ACA8-0A6C3F480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88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86C42BD-56C9-09EA-1507-E9DABF745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63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ird, plant, screenshot&#10;&#10;Description automatically generated">
            <a:extLst>
              <a:ext uri="{FF2B5EF4-FFF2-40B4-BE49-F238E27FC236}">
                <a16:creationId xmlns:a16="http://schemas.microsoft.com/office/drawing/2014/main" id="{3476EB80-0CB2-9C2B-25D2-E8B09B42E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25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6527313E-5B55-52CA-AE78-6681295A1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5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8701A9D-D170-75F2-AFA5-A62506BA0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68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79F0B5E-2A61-3ED4-C9A1-AE3C78E00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30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DE82DCCD-1FEC-7277-3368-52D1E300B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20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042683-A29F-938C-6C8A-562203DE2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40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A54E022-335D-A307-A819-C11BCCE98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33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9B695A6-28B4-4C41-18E5-83716360F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65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3E85D43-6C58-198B-D210-990FEF3D7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88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11A97C-EDC5-B868-70F9-B86CA71A4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48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907C912-0D6F-1158-6D7B-04B19DA4E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62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E37A0A9-4D73-8017-54B1-87935B65D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35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A662899-79B1-40BB-D856-504076238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18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3007A1C-9F4F-3922-C2B6-4F59B8BE2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23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9F311A0-2A50-75E5-772C-34A557341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57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F29F6C-37B2-B42F-891A-F337F0943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78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70B6A7-3896-8ED4-220B-373E7213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44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4F2DAD-801A-4D6F-248F-10489C24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17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ADD88EF-464C-6B21-2F5E-7DC9CFE69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92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142490-C5B0-2BA3-258C-F0F9F8D87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51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D35893-2716-BB3E-79D0-212F27DEE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83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EF33CF-D841-B5D6-2E4E-1A3A4427693C}"/>
              </a:ext>
            </a:extLst>
          </p:cNvPr>
          <p:cNvSpPr txBox="1"/>
          <p:nvPr/>
        </p:nvSpPr>
        <p:spPr>
          <a:xfrm>
            <a:off x="673769" y="608873"/>
            <a:ext cx="88311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Q. An N-gram is a sequence of N tokens. "True or False?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30753-F902-B8C0-86B5-5AD2027DEA91}"/>
              </a:ext>
            </a:extLst>
          </p:cNvPr>
          <p:cNvSpPr txBox="1"/>
          <p:nvPr/>
        </p:nvSpPr>
        <p:spPr>
          <a:xfrm>
            <a:off x="673768" y="1643861"/>
            <a:ext cx="10311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Q. "We required Markov assumption because as the length of the sequence of previous terms increases, the probability of its occurrence decreases". True or False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1153CE5-B6FD-E275-44D4-44BB985EE3A4}"/>
                  </a:ext>
                </a:extLst>
              </p14:cNvPr>
              <p14:cNvContentPartPr/>
              <p14:nvPr/>
            </p14:nvContentPartPr>
            <p14:xfrm>
              <a:off x="4535337" y="4559495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1153CE5-B6FD-E275-44D4-44BB985EE3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6697" y="455049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B309580-6EC2-DFF6-E911-27E6043BF111}"/>
                  </a:ext>
                </a:extLst>
              </p14:cNvPr>
              <p14:cNvContentPartPr/>
              <p14:nvPr/>
            </p14:nvContentPartPr>
            <p14:xfrm>
              <a:off x="4884537" y="391415"/>
              <a:ext cx="291960" cy="279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B309580-6EC2-DFF6-E911-27E6043BF1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5897" y="382415"/>
                <a:ext cx="30960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9AF106A-CC4B-73E6-FF18-E8F5172FF43A}"/>
                  </a:ext>
                </a:extLst>
              </p14:cNvPr>
              <p14:cNvContentPartPr/>
              <p14:nvPr/>
            </p14:nvContentPartPr>
            <p14:xfrm>
              <a:off x="4719477" y="1996792"/>
              <a:ext cx="311040" cy="293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9AF106A-CC4B-73E6-FF18-E8F5172FF4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10477" y="1988152"/>
                <a:ext cx="328680" cy="31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92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BD63EA-355E-E239-BEA9-4404BDFF6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8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3836E824-6A80-E6FB-C4AF-D71D1B753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9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E38F687-3367-8C05-0D30-493D0781D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82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68F9DBA-0EEB-E147-A150-59946EA48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56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5204D0-8B60-8AF8-FA34-7A1488144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32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6A8EE7-F95A-00A3-902C-3AC9C2405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72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8D8230-EE86-C5B4-F9F9-AA71C97C6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4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A7B3294-5557-E0C3-855E-558E72DC4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14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E92F05-64E3-9F7E-587D-B7273B1B5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55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30B5E8D-2196-0212-AEEB-C3F9BE33C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887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489288C-3545-F931-DC79-404E06719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092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1298BF8-9461-F346-9A9B-34F6558A4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2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398A7F4-B713-AED5-C001-992371851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489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7803E0-36F1-BE09-207A-920A6663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764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EA4A61-8D29-4E90-AF27-5E9488FBF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09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F164EC-D44F-76CD-891A-74643FD4B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827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E8D516-212F-7BA4-8DAA-85BC235D9B2C}"/>
              </a:ext>
            </a:extLst>
          </p:cNvPr>
          <p:cNvSpPr txBox="1"/>
          <p:nvPr/>
        </p:nvSpPr>
        <p:spPr>
          <a:xfrm>
            <a:off x="970547" y="944940"/>
            <a:ext cx="1025090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Q Which of the following is/are correct about Perplexity?</a:t>
            </a:r>
          </a:p>
          <a:p>
            <a:r>
              <a:rPr lang="en-IN" sz="2000" dirty="0"/>
              <a:t>A. Perplexity is lower for sentences with a higher probability</a:t>
            </a:r>
          </a:p>
          <a:p>
            <a:r>
              <a:rPr lang="en-IN" sz="2000" dirty="0"/>
              <a:t>B. Perplexity is higher for sentences with a lower probability</a:t>
            </a:r>
          </a:p>
          <a:p>
            <a:r>
              <a:rPr lang="en-IN" sz="2000" dirty="0"/>
              <a:t>C. Perplexity is higher for sentences with a lower probability</a:t>
            </a:r>
          </a:p>
          <a:p>
            <a:r>
              <a:rPr lang="en-IN" sz="2000" dirty="0"/>
              <a:t>D. Perplexity is lower for sentences with a lower probability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D1962-8537-E9F9-F84E-49DF7C5ED2E9}"/>
              </a:ext>
            </a:extLst>
          </p:cNvPr>
          <p:cNvSpPr txBox="1"/>
          <p:nvPr/>
        </p:nvSpPr>
        <p:spPr>
          <a:xfrm>
            <a:off x="842209" y="4447219"/>
            <a:ext cx="109126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Q. "In extrinsic evaluation, we evaluate our language model using some external sources." True or False?</a:t>
            </a:r>
          </a:p>
          <a:p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3091C-1A54-CDFB-33C3-3970FB56D07E}"/>
              </a:ext>
            </a:extLst>
          </p:cNvPr>
          <p:cNvSpPr txBox="1"/>
          <p:nvPr/>
        </p:nvSpPr>
        <p:spPr>
          <a:xfrm>
            <a:off x="970547" y="3134380"/>
            <a:ext cx="9244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Q Extrinsic Evaluation takes more time than Intrinsic Evaluation", True or False?</a:t>
            </a:r>
          </a:p>
          <a:p>
            <a:endParaRPr lang="en-IN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C7D6355-C74B-1CEE-8EEB-CA1E0D54FA29}"/>
                  </a:ext>
                </a:extLst>
              </p14:cNvPr>
              <p14:cNvContentPartPr/>
              <p14:nvPr/>
            </p14:nvContentPartPr>
            <p14:xfrm>
              <a:off x="7351257" y="1532615"/>
              <a:ext cx="636840" cy="278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C7D6355-C74B-1CEE-8EEB-CA1E0D54FA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42257" y="1523615"/>
                <a:ext cx="6544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381AD9A-3F66-59D5-3687-55D4A9020A1C}"/>
                  </a:ext>
                </a:extLst>
              </p14:cNvPr>
              <p14:cNvContentPartPr/>
              <p14:nvPr/>
            </p14:nvContentPartPr>
            <p14:xfrm>
              <a:off x="7314897" y="1244615"/>
              <a:ext cx="686520" cy="280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381AD9A-3F66-59D5-3687-55D4A9020A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05897" y="1235975"/>
                <a:ext cx="7041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D22740B-EF8B-1296-21D9-3490CAEF82DF}"/>
                  </a:ext>
                </a:extLst>
              </p14:cNvPr>
              <p14:cNvContentPartPr/>
              <p14:nvPr/>
            </p14:nvContentPartPr>
            <p14:xfrm>
              <a:off x="7326777" y="2740775"/>
              <a:ext cx="446040" cy="439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D22740B-EF8B-1296-21D9-3490CAEF82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8137" y="2731775"/>
                <a:ext cx="4636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0F6BBB9-42A5-41F8-825F-B8CF3F42DCA5}"/>
                  </a:ext>
                </a:extLst>
              </p14:cNvPr>
              <p14:cNvContentPartPr/>
              <p14:nvPr/>
            </p14:nvContentPartPr>
            <p14:xfrm>
              <a:off x="10503417" y="4274375"/>
              <a:ext cx="231480" cy="282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0F6BBB9-42A5-41F8-825F-B8CF3F42DCA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94417" y="4265735"/>
                <a:ext cx="249120" cy="29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91F5EAF9-578E-3297-4DC7-98687B7F5F29}"/>
              </a:ext>
            </a:extLst>
          </p:cNvPr>
          <p:cNvGrpSpPr/>
          <p:nvPr/>
        </p:nvGrpSpPr>
        <p:grpSpPr>
          <a:xfrm>
            <a:off x="7711617" y="1274855"/>
            <a:ext cx="60840" cy="24480"/>
            <a:chOff x="7711617" y="1274855"/>
            <a:chExt cx="60840" cy="2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3097762-697B-2004-B637-C04B8C471BA6}"/>
                    </a:ext>
                  </a:extLst>
                </p14:cNvPr>
                <p14:cNvContentPartPr/>
                <p14:nvPr/>
              </p14:nvContentPartPr>
              <p14:xfrm>
                <a:off x="7772097" y="1274855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3097762-697B-2004-B637-C04B8C471B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63457" y="12658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D098D9F-B474-8AB9-661D-538D0DCB7D8F}"/>
                    </a:ext>
                  </a:extLst>
                </p14:cNvPr>
                <p14:cNvContentPartPr/>
                <p14:nvPr/>
              </p14:nvContentPartPr>
              <p14:xfrm>
                <a:off x="7772097" y="1298975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D098D9F-B474-8AB9-661D-538D0DCB7D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63457" y="12899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1DF9DD8-B54C-E55C-453D-B83C457DFE4E}"/>
                    </a:ext>
                  </a:extLst>
                </p14:cNvPr>
                <p14:cNvContentPartPr/>
                <p14:nvPr/>
              </p14:nvContentPartPr>
              <p14:xfrm>
                <a:off x="7711617" y="1298975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1DF9DD8-B54C-E55C-453D-B83C457DFE4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02977" y="12899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2291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2DFC58-BA9A-5496-AE85-50F891615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191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F6E28A-917E-4467-70F2-6BF07D45D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8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BD70D649-2423-447F-662F-91BE3F45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296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0CA080-CCF4-92E3-8EC7-34ED44D50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133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145E6FA-854C-A12E-AFF8-BE25D8550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073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70461A0-B2D0-F4CA-F0EE-0B5534472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1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0F3C80C-3698-3A43-047A-5F7737C6B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596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34DC102-8119-CE93-3449-0ED663191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562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F2EADD2-EF0B-CF6A-49BF-BB9DD6EA6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575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DCE9215-E054-9E42-0613-0C8FAFDD5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DEE5D-CA80-D83E-13F9-B032DC3D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92" y="4607593"/>
            <a:ext cx="59150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6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4EC3013-0811-E53D-6433-E1F2EC31B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311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84B9FA-9042-FAB5-2EB3-89BEB7AC1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302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8290371-C7A4-5941-5EFC-E9ACE093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478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8D05A25-18EE-1E80-DAD8-21610A139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334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082551-D8DF-1075-C46E-2F633972D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332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EB0DFE7-B2DA-918B-20CB-F0D992664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328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1800E4D-B30A-CB22-297B-D6766F3C1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12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E877B6A-B2D4-64E1-CBAF-8EA324722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914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D4F6B8-6D32-1371-2AEB-DCA0DB832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16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A52364D-AEF8-76C6-886E-5D9BE7587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130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BC64026-50C6-DFCB-CD36-B90D9C469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773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A336ECD-D420-9719-A3B8-F1F648A75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716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4ACAEB48-D776-F697-FEDE-6EE8D12EE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25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7DA636-D9D2-268B-1317-E8D3E6AE3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426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8238B1E-3A2C-6696-7EAB-32EB9CE94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858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9D07A39-0490-332F-2707-E425C3766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936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071A12-D326-94C1-417E-67AEBF25C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94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2E4A63-6E26-4683-280D-3AB17D593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8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C205814-4B1E-E386-90D8-AA3BEF041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587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D2B438A-DE3C-C85A-08D4-54F8E35F4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01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F274D4B-4B8D-9EA3-CA14-E3E3D1A84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493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404B41B-1672-2BCE-4E65-C31156788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675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D8F4E6A-9AE0-C4C8-EB64-2DE0867A8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627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768C173-3F6F-C9A4-1529-F93D2505C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371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7B6D667-49B3-0341-B1D1-32397972B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95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3349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3860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23945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458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256</Words>
  <Application>Microsoft Office PowerPoint</Application>
  <PresentationFormat>Widescreen</PresentationFormat>
  <Paragraphs>27</Paragraphs>
  <Slides>113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 Kumar Shrivastava</dc:creator>
  <cp:lastModifiedBy>Rajesh Kumar Shrivastava</cp:lastModifiedBy>
  <cp:revision>6</cp:revision>
  <dcterms:created xsi:type="dcterms:W3CDTF">2022-08-08T15:00:51Z</dcterms:created>
  <dcterms:modified xsi:type="dcterms:W3CDTF">2022-08-09T18:23:47Z</dcterms:modified>
</cp:coreProperties>
</file>